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Masters/slideMaster10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</p:sldMasterIdLst>
  <p:sldIdLst>
    <p:sldId id="256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/>
          <p:cNvPicPr/>
          <p:nvPr/>
        </p:nvPicPr>
        <p:blipFill>
          <a:blip r:embed="rId1"/>
          <a:stretch/>
        </p:blipFill>
        <p:spPr>
          <a:xfrm>
            <a:off x="0" y="-360"/>
            <a:ext cx="1007676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2026-08-10T16:32:32Z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